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6"/>
      <p:bold r:id="rId7"/>
      <p:italic r:id="rId8"/>
      <p:boldItalic r:id="rId9"/>
    </p:embeddedFont>
    <p:embeddedFont>
      <p:font typeface="Lato" panose="020F0502020204030203" pitchFamily="3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602725" y="592550"/>
            <a:ext cx="3852300" cy="8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Amazon </a:t>
            </a:r>
            <a:r>
              <a:rPr lang="it" b="1" dirty="0">
                <a:solidFill>
                  <a:srgbClr val="82C7A5"/>
                </a:solidFill>
              </a:rPr>
              <a:t>Leaf </a:t>
            </a:r>
            <a:endParaRPr b="1" dirty="0">
              <a:solidFill>
                <a:srgbClr val="82C7A5"/>
              </a:solidFill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871350" y="4022450"/>
            <a:ext cx="27630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Luca Sito 		0124/2612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Vittorio Picone 	0124/2584</a:t>
            </a:r>
            <a:endParaRPr dirty="0"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3575" y="445463"/>
            <a:ext cx="1039275" cy="1039275"/>
          </a:xfrm>
          <a:prstGeom prst="rect">
            <a:avLst/>
          </a:prstGeom>
          <a:noFill/>
          <a:ln>
            <a:noFill/>
          </a:ln>
          <a:effectLst>
            <a:outerShdw blurRad="142875" dist="76200" dir="11400000" algn="bl" rotWithShape="0">
              <a:srgbClr val="000000">
                <a:alpha val="8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157350" y="258225"/>
            <a:ext cx="18573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Problema</a:t>
            </a:r>
            <a:endParaRPr sz="24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57350" y="1090275"/>
            <a:ext cx="4937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vuole aiutare la multinazionale Amazon ad aumentare la propria sostenibilità ambientale riducendo le emissioni di </a:t>
            </a:r>
            <a:r>
              <a:rPr lang="it" sz="1300">
                <a:solidFill>
                  <a:schemeClr val="lt1"/>
                </a:solidFill>
                <a:highlight>
                  <a:srgbClr val="202124"/>
                </a:highlight>
                <a:latin typeface="Lato"/>
                <a:ea typeface="Lato"/>
                <a:cs typeface="Lato"/>
                <a:sym typeface="Lato"/>
              </a:rPr>
              <a:t>CO</a:t>
            </a:r>
            <a:r>
              <a:rPr lang="it" sz="1300" baseline="-25000">
                <a:solidFill>
                  <a:schemeClr val="lt1"/>
                </a:solidFill>
                <a:highlight>
                  <a:srgbClr val="202124"/>
                </a:highlight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57350" y="1911750"/>
            <a:ext cx="47493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Il sistema sarà strutturato per effettuare delle scelte in modo automatico per migliorare la sostenibilità durante la fase della selezione del corriere incaricato alla consegna dei pacchi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57350" y="2919825"/>
            <a:ext cx="4174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Senza rinunciare alle funzionalità di un normale applicativo per la gestione dei centri di smistamento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9" name="Google Shape;2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150" y="692675"/>
            <a:ext cx="3434100" cy="3434100"/>
          </a:xfrm>
          <a:prstGeom prst="flowChartAlternateProcess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stA="35000" endPos="31000" dist="66675" dir="5400000" fadeDir="5400012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21831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Risoluzione</a:t>
            </a:r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body" idx="1"/>
          </p:nvPr>
        </p:nvSpPr>
        <p:spPr>
          <a:xfrm>
            <a:off x="2991875" y="1520025"/>
            <a:ext cx="48477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 sforzo principale sarà quello della selezione del corriere, questo sarà caratterizzato da un </a:t>
            </a:r>
            <a:r>
              <a:rPr lang="it">
                <a:solidFill>
                  <a:srgbClr val="82C7A5"/>
                </a:solidFill>
              </a:rPr>
              <a:t>indice di sostenibilità (IS)</a:t>
            </a:r>
            <a:r>
              <a:rPr lang="it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Nel momento della spedizione il sistema fornirà una lista di corrieri disponibili ordinati in base al </a:t>
            </a:r>
            <a:r>
              <a:rPr lang="it">
                <a:solidFill>
                  <a:srgbClr val="82C7A5"/>
                </a:solidFill>
              </a:rPr>
              <a:t>IS</a:t>
            </a:r>
            <a:r>
              <a:rPr lang="it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L'IS verrà calcolato in base a dei dati che verranno immessi dall’ azienda stessa.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6" name="Google Shape;2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75" y="1520025"/>
            <a:ext cx="2678525" cy="26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Presentazione su schermo (16:9)</PresentationFormat>
  <Paragraphs>11</Paragraphs>
  <Slides>3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7" baseType="lpstr">
      <vt:lpstr>Arial</vt:lpstr>
      <vt:lpstr>Montserrat</vt:lpstr>
      <vt:lpstr>Lato</vt:lpstr>
      <vt:lpstr>Focus</vt:lpstr>
      <vt:lpstr>Amazon Leaf </vt:lpstr>
      <vt:lpstr>Presentazione standard di PowerPoint</vt:lpstr>
      <vt:lpstr>Risoluzione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Leaf </dc:title>
  <cp:lastModifiedBy>acul otis</cp:lastModifiedBy>
  <cp:revision>1</cp:revision>
  <dcterms:modified xsi:type="dcterms:W3CDTF">2023-11-08T08:52:08Z</dcterms:modified>
</cp:coreProperties>
</file>